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8404800" cy="38404800"/>
  <p:notesSz cx="6858000" cy="9144000"/>
  <p:defaultTextStyle>
    <a:defPPr>
      <a:defRPr lang="en-US"/>
    </a:defPPr>
    <a:lvl1pPr marL="0" algn="l" defTabSz="4387656" rtl="0" eaLnBrk="1" latinLnBrk="0" hangingPunct="1">
      <a:defRPr sz="8600" kern="1200">
        <a:solidFill>
          <a:schemeClr val="tx1"/>
        </a:solidFill>
        <a:latin typeface="+mn-lt"/>
        <a:ea typeface="+mn-ea"/>
        <a:cs typeface="+mn-cs"/>
      </a:defRPr>
    </a:lvl1pPr>
    <a:lvl2pPr marL="2193828" algn="l" defTabSz="4387656" rtl="0" eaLnBrk="1" latinLnBrk="0" hangingPunct="1">
      <a:defRPr sz="8600" kern="1200">
        <a:solidFill>
          <a:schemeClr val="tx1"/>
        </a:solidFill>
        <a:latin typeface="+mn-lt"/>
        <a:ea typeface="+mn-ea"/>
        <a:cs typeface="+mn-cs"/>
      </a:defRPr>
    </a:lvl2pPr>
    <a:lvl3pPr marL="4387656" algn="l" defTabSz="4387656" rtl="0" eaLnBrk="1" latinLnBrk="0" hangingPunct="1">
      <a:defRPr sz="8600" kern="1200">
        <a:solidFill>
          <a:schemeClr val="tx1"/>
        </a:solidFill>
        <a:latin typeface="+mn-lt"/>
        <a:ea typeface="+mn-ea"/>
        <a:cs typeface="+mn-cs"/>
      </a:defRPr>
    </a:lvl3pPr>
    <a:lvl4pPr marL="6581484" algn="l" defTabSz="4387656" rtl="0" eaLnBrk="1" latinLnBrk="0" hangingPunct="1">
      <a:defRPr sz="8600" kern="1200">
        <a:solidFill>
          <a:schemeClr val="tx1"/>
        </a:solidFill>
        <a:latin typeface="+mn-lt"/>
        <a:ea typeface="+mn-ea"/>
        <a:cs typeface="+mn-cs"/>
      </a:defRPr>
    </a:lvl4pPr>
    <a:lvl5pPr marL="8775312" algn="l" defTabSz="4387656" rtl="0" eaLnBrk="1" latinLnBrk="0" hangingPunct="1">
      <a:defRPr sz="8600" kern="1200">
        <a:solidFill>
          <a:schemeClr val="tx1"/>
        </a:solidFill>
        <a:latin typeface="+mn-lt"/>
        <a:ea typeface="+mn-ea"/>
        <a:cs typeface="+mn-cs"/>
      </a:defRPr>
    </a:lvl5pPr>
    <a:lvl6pPr marL="10969140" algn="l" defTabSz="4387656" rtl="0" eaLnBrk="1" latinLnBrk="0" hangingPunct="1">
      <a:defRPr sz="8600" kern="1200">
        <a:solidFill>
          <a:schemeClr val="tx1"/>
        </a:solidFill>
        <a:latin typeface="+mn-lt"/>
        <a:ea typeface="+mn-ea"/>
        <a:cs typeface="+mn-cs"/>
      </a:defRPr>
    </a:lvl6pPr>
    <a:lvl7pPr marL="13162968" algn="l" defTabSz="4387656" rtl="0" eaLnBrk="1" latinLnBrk="0" hangingPunct="1">
      <a:defRPr sz="8600" kern="1200">
        <a:solidFill>
          <a:schemeClr val="tx1"/>
        </a:solidFill>
        <a:latin typeface="+mn-lt"/>
        <a:ea typeface="+mn-ea"/>
        <a:cs typeface="+mn-cs"/>
      </a:defRPr>
    </a:lvl7pPr>
    <a:lvl8pPr marL="15356796" algn="l" defTabSz="4387656" rtl="0" eaLnBrk="1" latinLnBrk="0" hangingPunct="1">
      <a:defRPr sz="8600" kern="1200">
        <a:solidFill>
          <a:schemeClr val="tx1"/>
        </a:solidFill>
        <a:latin typeface="+mn-lt"/>
        <a:ea typeface="+mn-ea"/>
        <a:cs typeface="+mn-cs"/>
      </a:defRPr>
    </a:lvl8pPr>
    <a:lvl9pPr marL="17550624" algn="l" defTabSz="4387656"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D3FF"/>
    <a:srgbClr val="A883D7"/>
    <a:srgbClr val="C297F7"/>
    <a:srgbClr val="AF9DCB"/>
    <a:srgbClr val="8F61CE"/>
    <a:srgbClr val="57E94C"/>
    <a:srgbClr val="33EE2C"/>
    <a:srgbClr val="4A7CE2"/>
    <a:srgbClr val="4A81E2"/>
    <a:srgbClr val="79A7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964" autoAdjust="0"/>
  </p:normalViewPr>
  <p:slideViewPr>
    <p:cSldViewPr>
      <p:cViewPr>
        <p:scale>
          <a:sx n="42" d="100"/>
          <a:sy n="42" d="100"/>
        </p:scale>
        <p:origin x="696" y="-4936"/>
      </p:cViewPr>
      <p:guideLst>
        <p:guide orient="horz" pos="12096"/>
        <p:guide pos="12096"/>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tiff>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33372F9-7A98-42CB-853E-31CA576E6462}" type="datetimeFigureOut">
              <a:rPr lang="en-US" smtClean="0"/>
              <a:pPr/>
              <a:t>12/23/18</a:t>
            </a:fld>
            <a:endParaRPr lang="en-US" dirty="0"/>
          </a:p>
        </p:txBody>
      </p:sp>
      <p:sp>
        <p:nvSpPr>
          <p:cNvPr id="4" name="Slide Image Placeholder 3"/>
          <p:cNvSpPr>
            <a:spLocks noGrp="1" noRot="1" noChangeAspect="1"/>
          </p:cNvSpPr>
          <p:nvPr>
            <p:ph type="sldImg" idx="2"/>
          </p:nvPr>
        </p:nvSpPr>
        <p:spPr>
          <a:xfrm>
            <a:off x="1714500" y="685800"/>
            <a:ext cx="3429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4E81C1-0793-419A-A42B-6817DCB3AFFD}" type="slidenum">
              <a:rPr lang="en-US" smtClean="0"/>
              <a:pPr/>
              <a:t>‹#›</a:t>
            </a:fld>
            <a:endParaRPr lang="en-US" dirty="0"/>
          </a:p>
        </p:txBody>
      </p:sp>
    </p:spTree>
    <p:extLst>
      <p:ext uri="{BB962C8B-B14F-4D97-AF65-F5344CB8AC3E}">
        <p14:creationId xmlns:p14="http://schemas.microsoft.com/office/powerpoint/2010/main" val="1267820230"/>
      </p:ext>
    </p:extLst>
  </p:cSld>
  <p:clrMap bg1="lt1" tx1="dk1" bg2="lt2" tx2="dk2" accent1="accent1" accent2="accent2" accent3="accent3" accent4="accent4" accent5="accent5" accent6="accent6" hlink="hlink" folHlink="folHlink"/>
  <p:notesStyle>
    <a:lvl1pPr marL="0" algn="l" defTabSz="914097" rtl="0" eaLnBrk="1" latinLnBrk="0" hangingPunct="1">
      <a:defRPr sz="1100" kern="1200">
        <a:solidFill>
          <a:schemeClr val="tx1"/>
        </a:solidFill>
        <a:latin typeface="+mn-lt"/>
        <a:ea typeface="+mn-ea"/>
        <a:cs typeface="+mn-cs"/>
      </a:defRPr>
    </a:lvl1pPr>
    <a:lvl2pPr marL="457046" algn="l" defTabSz="914097" rtl="0" eaLnBrk="1" latinLnBrk="0" hangingPunct="1">
      <a:defRPr sz="1100" kern="1200">
        <a:solidFill>
          <a:schemeClr val="tx1"/>
        </a:solidFill>
        <a:latin typeface="+mn-lt"/>
        <a:ea typeface="+mn-ea"/>
        <a:cs typeface="+mn-cs"/>
      </a:defRPr>
    </a:lvl2pPr>
    <a:lvl3pPr marL="914097" algn="l" defTabSz="914097" rtl="0" eaLnBrk="1" latinLnBrk="0" hangingPunct="1">
      <a:defRPr sz="1100" kern="1200">
        <a:solidFill>
          <a:schemeClr val="tx1"/>
        </a:solidFill>
        <a:latin typeface="+mn-lt"/>
        <a:ea typeface="+mn-ea"/>
        <a:cs typeface="+mn-cs"/>
      </a:defRPr>
    </a:lvl3pPr>
    <a:lvl4pPr marL="1371143" algn="l" defTabSz="914097" rtl="0" eaLnBrk="1" latinLnBrk="0" hangingPunct="1">
      <a:defRPr sz="1100" kern="1200">
        <a:solidFill>
          <a:schemeClr val="tx1"/>
        </a:solidFill>
        <a:latin typeface="+mn-lt"/>
        <a:ea typeface="+mn-ea"/>
        <a:cs typeface="+mn-cs"/>
      </a:defRPr>
    </a:lvl4pPr>
    <a:lvl5pPr marL="1828189" algn="l" defTabSz="914097" rtl="0" eaLnBrk="1" latinLnBrk="0" hangingPunct="1">
      <a:defRPr sz="1100" kern="1200">
        <a:solidFill>
          <a:schemeClr val="tx1"/>
        </a:solidFill>
        <a:latin typeface="+mn-lt"/>
        <a:ea typeface="+mn-ea"/>
        <a:cs typeface="+mn-cs"/>
      </a:defRPr>
    </a:lvl5pPr>
    <a:lvl6pPr marL="2285236" algn="l" defTabSz="914097" rtl="0" eaLnBrk="1" latinLnBrk="0" hangingPunct="1">
      <a:defRPr sz="1100" kern="1200">
        <a:solidFill>
          <a:schemeClr val="tx1"/>
        </a:solidFill>
        <a:latin typeface="+mn-lt"/>
        <a:ea typeface="+mn-ea"/>
        <a:cs typeface="+mn-cs"/>
      </a:defRPr>
    </a:lvl6pPr>
    <a:lvl7pPr marL="2742286" algn="l" defTabSz="914097" rtl="0" eaLnBrk="1" latinLnBrk="0" hangingPunct="1">
      <a:defRPr sz="1100" kern="1200">
        <a:solidFill>
          <a:schemeClr val="tx1"/>
        </a:solidFill>
        <a:latin typeface="+mn-lt"/>
        <a:ea typeface="+mn-ea"/>
        <a:cs typeface="+mn-cs"/>
      </a:defRPr>
    </a:lvl7pPr>
    <a:lvl8pPr marL="3199332" algn="l" defTabSz="914097" rtl="0" eaLnBrk="1" latinLnBrk="0" hangingPunct="1">
      <a:defRPr sz="1100" kern="1200">
        <a:solidFill>
          <a:schemeClr val="tx1"/>
        </a:solidFill>
        <a:latin typeface="+mn-lt"/>
        <a:ea typeface="+mn-ea"/>
        <a:cs typeface="+mn-cs"/>
      </a:defRPr>
    </a:lvl8pPr>
    <a:lvl9pPr marL="3656379" algn="l" defTabSz="914097"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714500" y="685800"/>
            <a:ext cx="3429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24E81C1-0793-419A-A42B-6817DCB3AFFD}" type="slidenum">
              <a:rPr lang="en-US" smtClean="0"/>
              <a:pPr/>
              <a:t>1</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3" y="11930381"/>
            <a:ext cx="32644080" cy="8232142"/>
          </a:xfrm>
        </p:spPr>
        <p:txBody>
          <a:bodyPr/>
          <a:lstStyle/>
          <a:p>
            <a:r>
              <a:rPr lang="en-US"/>
              <a:t>Click to edit Master title style</a:t>
            </a:r>
          </a:p>
        </p:txBody>
      </p:sp>
      <p:sp>
        <p:nvSpPr>
          <p:cNvPr id="3" name="Subtitle 2"/>
          <p:cNvSpPr>
            <a:spLocks noGrp="1"/>
          </p:cNvSpPr>
          <p:nvPr>
            <p:ph type="subTitle" idx="1"/>
          </p:nvPr>
        </p:nvSpPr>
        <p:spPr>
          <a:xfrm>
            <a:off x="5760720" y="21762718"/>
            <a:ext cx="26883360" cy="9814561"/>
          </a:xfrm>
        </p:spPr>
        <p:txBody>
          <a:bodyPr/>
          <a:lstStyle>
            <a:lvl1pPr marL="0" indent="0" algn="ctr">
              <a:buNone/>
              <a:defRPr>
                <a:solidFill>
                  <a:schemeClr val="tx1">
                    <a:tint val="75000"/>
                  </a:schemeClr>
                </a:solidFill>
              </a:defRPr>
            </a:lvl1pPr>
            <a:lvl2pPr marL="2193828" indent="0" algn="ctr">
              <a:buNone/>
              <a:defRPr>
                <a:solidFill>
                  <a:schemeClr val="tx1">
                    <a:tint val="75000"/>
                  </a:schemeClr>
                </a:solidFill>
              </a:defRPr>
            </a:lvl2pPr>
            <a:lvl3pPr marL="4387656" indent="0" algn="ctr">
              <a:buNone/>
              <a:defRPr>
                <a:solidFill>
                  <a:schemeClr val="tx1">
                    <a:tint val="75000"/>
                  </a:schemeClr>
                </a:solidFill>
              </a:defRPr>
            </a:lvl3pPr>
            <a:lvl4pPr marL="6581484" indent="0" algn="ctr">
              <a:buNone/>
              <a:defRPr>
                <a:solidFill>
                  <a:schemeClr val="tx1">
                    <a:tint val="75000"/>
                  </a:schemeClr>
                </a:solidFill>
              </a:defRPr>
            </a:lvl4pPr>
            <a:lvl5pPr marL="8775312" indent="0" algn="ctr">
              <a:buNone/>
              <a:defRPr>
                <a:solidFill>
                  <a:schemeClr val="tx1">
                    <a:tint val="75000"/>
                  </a:schemeClr>
                </a:solidFill>
              </a:defRPr>
            </a:lvl5pPr>
            <a:lvl6pPr marL="10969140" indent="0" algn="ctr">
              <a:buNone/>
              <a:defRPr>
                <a:solidFill>
                  <a:schemeClr val="tx1">
                    <a:tint val="75000"/>
                  </a:schemeClr>
                </a:solidFill>
              </a:defRPr>
            </a:lvl6pPr>
            <a:lvl7pPr marL="13162968" indent="0" algn="ctr">
              <a:buNone/>
              <a:defRPr>
                <a:solidFill>
                  <a:schemeClr val="tx1">
                    <a:tint val="75000"/>
                  </a:schemeClr>
                </a:solidFill>
              </a:defRPr>
            </a:lvl7pPr>
            <a:lvl8pPr marL="15356796" indent="0" algn="ctr">
              <a:buNone/>
              <a:defRPr>
                <a:solidFill>
                  <a:schemeClr val="tx1">
                    <a:tint val="75000"/>
                  </a:schemeClr>
                </a:solidFill>
              </a:defRPr>
            </a:lvl8pPr>
            <a:lvl9pPr marL="1755062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6CCF4ED-5CC0-435B-809B-7008F030BAE4}" type="datetimeFigureOut">
              <a:rPr lang="en-US" smtClean="0"/>
              <a:pPr/>
              <a:t>12/23/18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CCF4ED-5CC0-435B-809B-7008F030BAE4}" type="datetimeFigureOut">
              <a:rPr lang="en-US" smtClean="0"/>
              <a:pPr/>
              <a:t>12/23/18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941285" y="8614419"/>
            <a:ext cx="36291201" cy="18349848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067677" y="8614419"/>
            <a:ext cx="108233529" cy="1834984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CCF4ED-5CC0-435B-809B-7008F030BAE4}" type="datetimeFigureOut">
              <a:rPr lang="en-US" smtClean="0"/>
              <a:pPr/>
              <a:t>12/23/18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CCF4ED-5CC0-435B-809B-7008F030BAE4}" type="datetimeFigureOut">
              <a:rPr lang="en-US" smtClean="0"/>
              <a:pPr/>
              <a:t>12/23/18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7" y="24678644"/>
            <a:ext cx="32644080" cy="7627619"/>
          </a:xfrm>
        </p:spPr>
        <p:txBody>
          <a:bodyPr anchor="t"/>
          <a:lstStyle>
            <a:lvl1pPr algn="l">
              <a:defRPr sz="19100" b="1" cap="all"/>
            </a:lvl1pPr>
          </a:lstStyle>
          <a:p>
            <a:r>
              <a:rPr lang="en-US"/>
              <a:t>Click to edit Master title style</a:t>
            </a:r>
          </a:p>
        </p:txBody>
      </p:sp>
      <p:sp>
        <p:nvSpPr>
          <p:cNvPr id="3" name="Text Placeholder 2"/>
          <p:cNvSpPr>
            <a:spLocks noGrp="1"/>
          </p:cNvSpPr>
          <p:nvPr>
            <p:ph type="body" idx="1"/>
          </p:nvPr>
        </p:nvSpPr>
        <p:spPr>
          <a:xfrm>
            <a:off x="3033717" y="16277596"/>
            <a:ext cx="32644080" cy="8401048"/>
          </a:xfrm>
        </p:spPr>
        <p:txBody>
          <a:bodyPr anchor="b"/>
          <a:lstStyle>
            <a:lvl1pPr marL="0" indent="0">
              <a:buNone/>
              <a:defRPr sz="9700">
                <a:solidFill>
                  <a:schemeClr val="tx1">
                    <a:tint val="75000"/>
                  </a:schemeClr>
                </a:solidFill>
              </a:defRPr>
            </a:lvl1pPr>
            <a:lvl2pPr marL="2193828" indent="0">
              <a:buNone/>
              <a:defRPr sz="8600">
                <a:solidFill>
                  <a:schemeClr val="tx1">
                    <a:tint val="75000"/>
                  </a:schemeClr>
                </a:solidFill>
              </a:defRPr>
            </a:lvl2pPr>
            <a:lvl3pPr marL="4387656" indent="0">
              <a:buNone/>
              <a:defRPr sz="7600">
                <a:solidFill>
                  <a:schemeClr val="tx1">
                    <a:tint val="75000"/>
                  </a:schemeClr>
                </a:solidFill>
              </a:defRPr>
            </a:lvl3pPr>
            <a:lvl4pPr marL="6581484" indent="0">
              <a:buNone/>
              <a:defRPr sz="6800">
                <a:solidFill>
                  <a:schemeClr val="tx1">
                    <a:tint val="75000"/>
                  </a:schemeClr>
                </a:solidFill>
              </a:defRPr>
            </a:lvl4pPr>
            <a:lvl5pPr marL="8775312" indent="0">
              <a:buNone/>
              <a:defRPr sz="6800">
                <a:solidFill>
                  <a:schemeClr val="tx1">
                    <a:tint val="75000"/>
                  </a:schemeClr>
                </a:solidFill>
              </a:defRPr>
            </a:lvl5pPr>
            <a:lvl6pPr marL="10969140" indent="0">
              <a:buNone/>
              <a:defRPr sz="6800">
                <a:solidFill>
                  <a:schemeClr val="tx1">
                    <a:tint val="75000"/>
                  </a:schemeClr>
                </a:solidFill>
              </a:defRPr>
            </a:lvl6pPr>
            <a:lvl7pPr marL="13162968" indent="0">
              <a:buNone/>
              <a:defRPr sz="6800">
                <a:solidFill>
                  <a:schemeClr val="tx1">
                    <a:tint val="75000"/>
                  </a:schemeClr>
                </a:solidFill>
              </a:defRPr>
            </a:lvl7pPr>
            <a:lvl8pPr marL="15356796" indent="0">
              <a:buNone/>
              <a:defRPr sz="6800">
                <a:solidFill>
                  <a:schemeClr val="tx1">
                    <a:tint val="75000"/>
                  </a:schemeClr>
                </a:solidFill>
              </a:defRPr>
            </a:lvl8pPr>
            <a:lvl9pPr marL="17550624" indent="0">
              <a:buNone/>
              <a:defRPr sz="6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CCF4ED-5CC0-435B-809B-7008F030BAE4}" type="datetimeFigureOut">
              <a:rPr lang="en-US" smtClean="0"/>
              <a:pPr/>
              <a:t>12/23/18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7680" y="50184055"/>
            <a:ext cx="72262365" cy="141928847"/>
          </a:xfrm>
        </p:spPr>
        <p:txBody>
          <a:bodyPr/>
          <a:lstStyle>
            <a:lvl1pPr>
              <a:defRPr sz="13300"/>
            </a:lvl1pPr>
            <a:lvl2pPr>
              <a:defRPr sz="115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0970124" y="50184055"/>
            <a:ext cx="72262365" cy="141928847"/>
          </a:xfrm>
        </p:spPr>
        <p:txBody>
          <a:bodyPr/>
          <a:lstStyle>
            <a:lvl1pPr>
              <a:defRPr sz="13300"/>
            </a:lvl1pPr>
            <a:lvl2pPr>
              <a:defRPr sz="115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6CCF4ED-5CC0-435B-809B-7008F030BAE4}" type="datetimeFigureOut">
              <a:rPr lang="en-US" smtClean="0"/>
              <a:pPr/>
              <a:t>12/23/18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537973"/>
            <a:ext cx="34564320" cy="6400802"/>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240" y="8596638"/>
            <a:ext cx="16968790" cy="3582665"/>
          </a:xfrm>
        </p:spPr>
        <p:txBody>
          <a:bodyPr anchor="b"/>
          <a:lstStyle>
            <a:lvl1pPr marL="0" indent="0">
              <a:buNone/>
              <a:defRPr sz="11500" b="1"/>
            </a:lvl1pPr>
            <a:lvl2pPr marL="2193828" indent="0">
              <a:buNone/>
              <a:defRPr sz="9700" b="1"/>
            </a:lvl2pPr>
            <a:lvl3pPr marL="4387656" indent="0">
              <a:buNone/>
              <a:defRPr sz="8600" b="1"/>
            </a:lvl3pPr>
            <a:lvl4pPr marL="6581484" indent="0">
              <a:buNone/>
              <a:defRPr sz="7600" b="1"/>
            </a:lvl4pPr>
            <a:lvl5pPr marL="8775312" indent="0">
              <a:buNone/>
              <a:defRPr sz="7600" b="1"/>
            </a:lvl5pPr>
            <a:lvl6pPr marL="10969140" indent="0">
              <a:buNone/>
              <a:defRPr sz="7600" b="1"/>
            </a:lvl6pPr>
            <a:lvl7pPr marL="13162968" indent="0">
              <a:buNone/>
              <a:defRPr sz="7600" b="1"/>
            </a:lvl7pPr>
            <a:lvl8pPr marL="15356796" indent="0">
              <a:buNone/>
              <a:defRPr sz="7600" b="1"/>
            </a:lvl8pPr>
            <a:lvl9pPr marL="17550624" indent="0">
              <a:buNone/>
              <a:defRPr sz="7600" b="1"/>
            </a:lvl9pPr>
          </a:lstStyle>
          <a:p>
            <a:pPr lvl="0"/>
            <a:r>
              <a:rPr lang="en-US"/>
              <a:t>Click to edit Master text styles</a:t>
            </a:r>
          </a:p>
        </p:txBody>
      </p:sp>
      <p:sp>
        <p:nvSpPr>
          <p:cNvPr id="4" name="Content Placeholder 3"/>
          <p:cNvSpPr>
            <a:spLocks noGrp="1"/>
          </p:cNvSpPr>
          <p:nvPr>
            <p:ph sz="half" idx="2"/>
          </p:nvPr>
        </p:nvSpPr>
        <p:spPr>
          <a:xfrm>
            <a:off x="1920240" y="12179302"/>
            <a:ext cx="16968790" cy="22127212"/>
          </a:xfrm>
        </p:spPr>
        <p:txBody>
          <a:bodyPr/>
          <a:lstStyle>
            <a:lvl1pPr>
              <a:defRPr sz="11500"/>
            </a:lvl1pPr>
            <a:lvl2pPr>
              <a:defRPr sz="9700"/>
            </a:lvl2pPr>
            <a:lvl3pPr>
              <a:defRPr sz="8600"/>
            </a:lvl3pPr>
            <a:lvl4pPr>
              <a:defRPr sz="7600"/>
            </a:lvl4pPr>
            <a:lvl5pPr>
              <a:defRPr sz="7600"/>
            </a:lvl5pPr>
            <a:lvl6pPr>
              <a:defRPr sz="7600"/>
            </a:lvl6pPr>
            <a:lvl7pPr>
              <a:defRPr sz="7600"/>
            </a:lvl7pPr>
            <a:lvl8pPr>
              <a:defRPr sz="7600"/>
            </a:lvl8pPr>
            <a:lvl9pPr>
              <a:defRPr sz="7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107" y="8596638"/>
            <a:ext cx="16975456" cy="3582665"/>
          </a:xfrm>
        </p:spPr>
        <p:txBody>
          <a:bodyPr anchor="b"/>
          <a:lstStyle>
            <a:lvl1pPr marL="0" indent="0">
              <a:buNone/>
              <a:defRPr sz="11500" b="1"/>
            </a:lvl1pPr>
            <a:lvl2pPr marL="2193828" indent="0">
              <a:buNone/>
              <a:defRPr sz="9700" b="1"/>
            </a:lvl2pPr>
            <a:lvl3pPr marL="4387656" indent="0">
              <a:buNone/>
              <a:defRPr sz="8600" b="1"/>
            </a:lvl3pPr>
            <a:lvl4pPr marL="6581484" indent="0">
              <a:buNone/>
              <a:defRPr sz="7600" b="1"/>
            </a:lvl4pPr>
            <a:lvl5pPr marL="8775312" indent="0">
              <a:buNone/>
              <a:defRPr sz="7600" b="1"/>
            </a:lvl5pPr>
            <a:lvl6pPr marL="10969140" indent="0">
              <a:buNone/>
              <a:defRPr sz="7600" b="1"/>
            </a:lvl6pPr>
            <a:lvl7pPr marL="13162968" indent="0">
              <a:buNone/>
              <a:defRPr sz="7600" b="1"/>
            </a:lvl7pPr>
            <a:lvl8pPr marL="15356796" indent="0">
              <a:buNone/>
              <a:defRPr sz="7600" b="1"/>
            </a:lvl8pPr>
            <a:lvl9pPr marL="17550624" indent="0">
              <a:buNone/>
              <a:defRPr sz="7600" b="1"/>
            </a:lvl9pPr>
          </a:lstStyle>
          <a:p>
            <a:pPr lvl="0"/>
            <a:r>
              <a:rPr lang="en-US"/>
              <a:t>Click to edit Master text styles</a:t>
            </a:r>
          </a:p>
        </p:txBody>
      </p:sp>
      <p:sp>
        <p:nvSpPr>
          <p:cNvPr id="6" name="Content Placeholder 5"/>
          <p:cNvSpPr>
            <a:spLocks noGrp="1"/>
          </p:cNvSpPr>
          <p:nvPr>
            <p:ph sz="quarter" idx="4"/>
          </p:nvPr>
        </p:nvSpPr>
        <p:spPr>
          <a:xfrm>
            <a:off x="19509107" y="12179302"/>
            <a:ext cx="16975456" cy="22127212"/>
          </a:xfrm>
        </p:spPr>
        <p:txBody>
          <a:bodyPr/>
          <a:lstStyle>
            <a:lvl1pPr>
              <a:defRPr sz="11500"/>
            </a:lvl1pPr>
            <a:lvl2pPr>
              <a:defRPr sz="9700"/>
            </a:lvl2pPr>
            <a:lvl3pPr>
              <a:defRPr sz="8600"/>
            </a:lvl3pPr>
            <a:lvl4pPr>
              <a:defRPr sz="7600"/>
            </a:lvl4pPr>
            <a:lvl5pPr>
              <a:defRPr sz="7600"/>
            </a:lvl5pPr>
            <a:lvl6pPr>
              <a:defRPr sz="7600"/>
            </a:lvl6pPr>
            <a:lvl7pPr>
              <a:defRPr sz="7600"/>
            </a:lvl7pPr>
            <a:lvl8pPr>
              <a:defRPr sz="7600"/>
            </a:lvl8pPr>
            <a:lvl9pPr>
              <a:defRPr sz="7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6CCF4ED-5CC0-435B-809B-7008F030BAE4}" type="datetimeFigureOut">
              <a:rPr lang="en-US" smtClean="0"/>
              <a:pPr/>
              <a:t>12/23/18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6CCF4ED-5CC0-435B-809B-7008F030BAE4}" type="datetimeFigureOut">
              <a:rPr lang="en-US" smtClean="0"/>
              <a:pPr/>
              <a:t>12/23/18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CCF4ED-5CC0-435B-809B-7008F030BAE4}" type="datetimeFigureOut">
              <a:rPr lang="en-US" smtClean="0"/>
              <a:pPr/>
              <a:t>12/23/18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3" y="1529078"/>
            <a:ext cx="12634915" cy="6507480"/>
          </a:xfrm>
        </p:spPr>
        <p:txBody>
          <a:bodyPr anchor="b"/>
          <a:lstStyle>
            <a:lvl1pPr algn="l">
              <a:defRPr sz="9700" b="1"/>
            </a:lvl1pPr>
          </a:lstStyle>
          <a:p>
            <a:r>
              <a:rPr lang="en-US"/>
              <a:t>Click to edit Master title style</a:t>
            </a:r>
          </a:p>
        </p:txBody>
      </p:sp>
      <p:sp>
        <p:nvSpPr>
          <p:cNvPr id="3" name="Content Placeholder 2"/>
          <p:cNvSpPr>
            <a:spLocks noGrp="1"/>
          </p:cNvSpPr>
          <p:nvPr>
            <p:ph idx="1"/>
          </p:nvPr>
        </p:nvSpPr>
        <p:spPr>
          <a:xfrm>
            <a:off x="15015212" y="1529085"/>
            <a:ext cx="21469350" cy="32777431"/>
          </a:xfrm>
        </p:spPr>
        <p:txBody>
          <a:bodyPr/>
          <a:lstStyle>
            <a:lvl1pPr>
              <a:defRPr sz="15500"/>
            </a:lvl1pPr>
            <a:lvl2pPr>
              <a:defRPr sz="13300"/>
            </a:lvl2pPr>
            <a:lvl3pPr>
              <a:defRPr sz="115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3" y="8036564"/>
            <a:ext cx="12634915" cy="26269952"/>
          </a:xfrm>
        </p:spPr>
        <p:txBody>
          <a:bodyPr/>
          <a:lstStyle>
            <a:lvl1pPr marL="0" indent="0">
              <a:buNone/>
              <a:defRPr sz="6800"/>
            </a:lvl1pPr>
            <a:lvl2pPr marL="2193828" indent="0">
              <a:buNone/>
              <a:defRPr sz="5800"/>
            </a:lvl2pPr>
            <a:lvl3pPr marL="4387656" indent="0">
              <a:buNone/>
              <a:defRPr sz="4700"/>
            </a:lvl3pPr>
            <a:lvl4pPr marL="6581484" indent="0">
              <a:buNone/>
              <a:defRPr sz="4300"/>
            </a:lvl4pPr>
            <a:lvl5pPr marL="8775312" indent="0">
              <a:buNone/>
              <a:defRPr sz="4300"/>
            </a:lvl5pPr>
            <a:lvl6pPr marL="10969140" indent="0">
              <a:buNone/>
              <a:defRPr sz="4300"/>
            </a:lvl6pPr>
            <a:lvl7pPr marL="13162968" indent="0">
              <a:buNone/>
              <a:defRPr sz="4300"/>
            </a:lvl7pPr>
            <a:lvl8pPr marL="15356796" indent="0">
              <a:buNone/>
              <a:defRPr sz="4300"/>
            </a:lvl8pPr>
            <a:lvl9pPr marL="1755062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26CCF4ED-5CC0-435B-809B-7008F030BAE4}" type="datetimeFigureOut">
              <a:rPr lang="en-US" smtClean="0"/>
              <a:pPr/>
              <a:t>12/23/18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09" y="26883358"/>
            <a:ext cx="23042880" cy="3173735"/>
          </a:xfrm>
        </p:spPr>
        <p:txBody>
          <a:bodyPr anchor="b"/>
          <a:lstStyle>
            <a:lvl1pPr algn="l">
              <a:defRPr sz="9700" b="1"/>
            </a:lvl1pPr>
          </a:lstStyle>
          <a:p>
            <a:r>
              <a:rPr lang="en-US"/>
              <a:t>Click to edit Master title style</a:t>
            </a:r>
          </a:p>
        </p:txBody>
      </p:sp>
      <p:sp>
        <p:nvSpPr>
          <p:cNvPr id="3" name="Picture Placeholder 2"/>
          <p:cNvSpPr>
            <a:spLocks noGrp="1"/>
          </p:cNvSpPr>
          <p:nvPr>
            <p:ph type="pic" idx="1"/>
          </p:nvPr>
        </p:nvSpPr>
        <p:spPr>
          <a:xfrm>
            <a:off x="7527609" y="3431541"/>
            <a:ext cx="23042880" cy="23042880"/>
          </a:xfrm>
        </p:spPr>
        <p:txBody>
          <a:bodyPr/>
          <a:lstStyle>
            <a:lvl1pPr marL="0" indent="0">
              <a:buNone/>
              <a:defRPr sz="15500"/>
            </a:lvl1pPr>
            <a:lvl2pPr marL="2193828" indent="0">
              <a:buNone/>
              <a:defRPr sz="13300"/>
            </a:lvl2pPr>
            <a:lvl3pPr marL="4387656" indent="0">
              <a:buNone/>
              <a:defRPr sz="11500"/>
            </a:lvl3pPr>
            <a:lvl4pPr marL="6581484" indent="0">
              <a:buNone/>
              <a:defRPr sz="9700"/>
            </a:lvl4pPr>
            <a:lvl5pPr marL="8775312" indent="0">
              <a:buNone/>
              <a:defRPr sz="9700"/>
            </a:lvl5pPr>
            <a:lvl6pPr marL="10969140" indent="0">
              <a:buNone/>
              <a:defRPr sz="9700"/>
            </a:lvl6pPr>
            <a:lvl7pPr marL="13162968" indent="0">
              <a:buNone/>
              <a:defRPr sz="9700"/>
            </a:lvl7pPr>
            <a:lvl8pPr marL="15356796" indent="0">
              <a:buNone/>
              <a:defRPr sz="9700"/>
            </a:lvl8pPr>
            <a:lvl9pPr marL="17550624" indent="0">
              <a:buNone/>
              <a:defRPr sz="9700"/>
            </a:lvl9pPr>
          </a:lstStyle>
          <a:p>
            <a:endParaRPr lang="en-US" dirty="0"/>
          </a:p>
        </p:txBody>
      </p:sp>
      <p:sp>
        <p:nvSpPr>
          <p:cNvPr id="4" name="Text Placeholder 3"/>
          <p:cNvSpPr>
            <a:spLocks noGrp="1"/>
          </p:cNvSpPr>
          <p:nvPr>
            <p:ph type="body" sz="half" idx="2"/>
          </p:nvPr>
        </p:nvSpPr>
        <p:spPr>
          <a:xfrm>
            <a:off x="7527609" y="30057095"/>
            <a:ext cx="23042880" cy="4507225"/>
          </a:xfrm>
        </p:spPr>
        <p:txBody>
          <a:bodyPr/>
          <a:lstStyle>
            <a:lvl1pPr marL="0" indent="0">
              <a:buNone/>
              <a:defRPr sz="6800"/>
            </a:lvl1pPr>
            <a:lvl2pPr marL="2193828" indent="0">
              <a:buNone/>
              <a:defRPr sz="5800"/>
            </a:lvl2pPr>
            <a:lvl3pPr marL="4387656" indent="0">
              <a:buNone/>
              <a:defRPr sz="4700"/>
            </a:lvl3pPr>
            <a:lvl4pPr marL="6581484" indent="0">
              <a:buNone/>
              <a:defRPr sz="4300"/>
            </a:lvl4pPr>
            <a:lvl5pPr marL="8775312" indent="0">
              <a:buNone/>
              <a:defRPr sz="4300"/>
            </a:lvl5pPr>
            <a:lvl6pPr marL="10969140" indent="0">
              <a:buNone/>
              <a:defRPr sz="4300"/>
            </a:lvl6pPr>
            <a:lvl7pPr marL="13162968" indent="0">
              <a:buNone/>
              <a:defRPr sz="4300"/>
            </a:lvl7pPr>
            <a:lvl8pPr marL="15356796" indent="0">
              <a:buNone/>
              <a:defRPr sz="4300"/>
            </a:lvl8pPr>
            <a:lvl9pPr marL="1755062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26CCF4ED-5CC0-435B-809B-7008F030BAE4}" type="datetimeFigureOut">
              <a:rPr lang="en-US" smtClean="0"/>
              <a:pPr/>
              <a:t>12/23/18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537973"/>
            <a:ext cx="34564320" cy="6400802"/>
          </a:xfrm>
          <a:prstGeom prst="rect">
            <a:avLst/>
          </a:prstGeom>
        </p:spPr>
        <p:txBody>
          <a:bodyPr vert="horz" lIns="438765" tIns="219382" rIns="438765" bIns="219382" rtlCol="0" anchor="ctr">
            <a:normAutofit/>
          </a:bodyPr>
          <a:lstStyle/>
          <a:p>
            <a:r>
              <a:rPr lang="en-US"/>
              <a:t>Click to edit Master title style</a:t>
            </a:r>
          </a:p>
        </p:txBody>
      </p:sp>
      <p:sp>
        <p:nvSpPr>
          <p:cNvPr id="3" name="Text Placeholder 2"/>
          <p:cNvSpPr>
            <a:spLocks noGrp="1"/>
          </p:cNvSpPr>
          <p:nvPr>
            <p:ph type="body" idx="1"/>
          </p:nvPr>
        </p:nvSpPr>
        <p:spPr>
          <a:xfrm>
            <a:off x="1920240" y="8961124"/>
            <a:ext cx="34564320" cy="25345392"/>
          </a:xfrm>
          <a:prstGeom prst="rect">
            <a:avLst/>
          </a:prstGeom>
        </p:spPr>
        <p:txBody>
          <a:bodyPr vert="horz" lIns="438765" tIns="219382" rIns="438765" bIns="219382"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920242" y="35595564"/>
            <a:ext cx="8961121" cy="2044699"/>
          </a:xfrm>
          <a:prstGeom prst="rect">
            <a:avLst/>
          </a:prstGeom>
        </p:spPr>
        <p:txBody>
          <a:bodyPr vert="horz" lIns="438765" tIns="219382" rIns="438765" bIns="219382" rtlCol="0" anchor="ctr"/>
          <a:lstStyle>
            <a:lvl1pPr algn="l">
              <a:defRPr sz="5800">
                <a:solidFill>
                  <a:schemeClr val="tx1">
                    <a:tint val="75000"/>
                  </a:schemeClr>
                </a:solidFill>
              </a:defRPr>
            </a:lvl1pPr>
          </a:lstStyle>
          <a:p>
            <a:fld id="{26CCF4ED-5CC0-435B-809B-7008F030BAE4}" type="datetimeFigureOut">
              <a:rPr lang="en-US" smtClean="0"/>
              <a:pPr/>
              <a:t>12/23/18</a:t>
            </a:fld>
            <a:endParaRPr lang="en-US" dirty="0"/>
          </a:p>
        </p:txBody>
      </p:sp>
      <p:sp>
        <p:nvSpPr>
          <p:cNvPr id="5" name="Footer Placeholder 4"/>
          <p:cNvSpPr>
            <a:spLocks noGrp="1"/>
          </p:cNvSpPr>
          <p:nvPr>
            <p:ph type="ftr" sz="quarter" idx="3"/>
          </p:nvPr>
        </p:nvSpPr>
        <p:spPr>
          <a:xfrm>
            <a:off x="13121641" y="35595564"/>
            <a:ext cx="12161519" cy="2044699"/>
          </a:xfrm>
          <a:prstGeom prst="rect">
            <a:avLst/>
          </a:prstGeom>
        </p:spPr>
        <p:txBody>
          <a:bodyPr vert="horz" lIns="438765" tIns="219382" rIns="438765" bIns="219382" rtlCol="0" anchor="ctr"/>
          <a:lstStyle>
            <a:lvl1pPr algn="ctr">
              <a:defRPr sz="5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523441" y="35595564"/>
            <a:ext cx="8961121" cy="2044699"/>
          </a:xfrm>
          <a:prstGeom prst="rect">
            <a:avLst/>
          </a:prstGeom>
        </p:spPr>
        <p:txBody>
          <a:bodyPr vert="horz" lIns="438765" tIns="219382" rIns="438765" bIns="219382" rtlCol="0" anchor="ctr"/>
          <a:lstStyle>
            <a:lvl1pPr algn="r">
              <a:defRPr sz="5800">
                <a:solidFill>
                  <a:schemeClr val="tx1">
                    <a:tint val="75000"/>
                  </a:schemeClr>
                </a:solidFill>
              </a:defRPr>
            </a:lvl1pPr>
          </a:lstStyle>
          <a:p>
            <a:fld id="{73BE3EA9-6B58-484E-BE40-4735A3D8B632}"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7656" rtl="0" eaLnBrk="1" latinLnBrk="0" hangingPunct="1">
        <a:spcBef>
          <a:spcPct val="0"/>
        </a:spcBef>
        <a:buNone/>
        <a:defRPr sz="21300" kern="1200">
          <a:solidFill>
            <a:schemeClr val="tx1"/>
          </a:solidFill>
          <a:latin typeface="+mj-lt"/>
          <a:ea typeface="+mj-ea"/>
          <a:cs typeface="+mj-cs"/>
        </a:defRPr>
      </a:lvl1pPr>
    </p:titleStyle>
    <p:bodyStyle>
      <a:lvl1pPr marL="1645370" indent="-1645370" algn="l" defTabSz="4387656" rtl="0" eaLnBrk="1" latinLnBrk="0" hangingPunct="1">
        <a:spcBef>
          <a:spcPct val="20000"/>
        </a:spcBef>
        <a:buFont typeface="Arial" pitchFamily="34" charset="0"/>
        <a:buChar char="•"/>
        <a:defRPr sz="15500" kern="1200">
          <a:solidFill>
            <a:schemeClr val="tx1"/>
          </a:solidFill>
          <a:latin typeface="+mn-lt"/>
          <a:ea typeface="+mn-ea"/>
          <a:cs typeface="+mn-cs"/>
        </a:defRPr>
      </a:lvl1pPr>
      <a:lvl2pPr marL="3564971" indent="-1371143" algn="l" defTabSz="4387656" rtl="0" eaLnBrk="1" latinLnBrk="0" hangingPunct="1">
        <a:spcBef>
          <a:spcPct val="20000"/>
        </a:spcBef>
        <a:buFont typeface="Arial" pitchFamily="34" charset="0"/>
        <a:buChar char="–"/>
        <a:defRPr sz="13300" kern="1200">
          <a:solidFill>
            <a:schemeClr val="tx1"/>
          </a:solidFill>
          <a:latin typeface="+mn-lt"/>
          <a:ea typeface="+mn-ea"/>
          <a:cs typeface="+mn-cs"/>
        </a:defRPr>
      </a:lvl2pPr>
      <a:lvl3pPr marL="5484568" indent="-1096912" algn="l" defTabSz="4387656"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78396"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2224"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6052"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59881"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3709"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47537"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9pPr>
    </p:bodyStyle>
    <p:otherStyle>
      <a:defPPr>
        <a:defRPr lang="en-US"/>
      </a:defPPr>
      <a:lvl1pPr marL="0" algn="l" defTabSz="4387656" rtl="0" eaLnBrk="1" latinLnBrk="0" hangingPunct="1">
        <a:defRPr sz="8600" kern="1200">
          <a:solidFill>
            <a:schemeClr val="tx1"/>
          </a:solidFill>
          <a:latin typeface="+mn-lt"/>
          <a:ea typeface="+mn-ea"/>
          <a:cs typeface="+mn-cs"/>
        </a:defRPr>
      </a:lvl1pPr>
      <a:lvl2pPr marL="2193828" algn="l" defTabSz="4387656" rtl="0" eaLnBrk="1" latinLnBrk="0" hangingPunct="1">
        <a:defRPr sz="8600" kern="1200">
          <a:solidFill>
            <a:schemeClr val="tx1"/>
          </a:solidFill>
          <a:latin typeface="+mn-lt"/>
          <a:ea typeface="+mn-ea"/>
          <a:cs typeface="+mn-cs"/>
        </a:defRPr>
      </a:lvl2pPr>
      <a:lvl3pPr marL="4387656" algn="l" defTabSz="4387656" rtl="0" eaLnBrk="1" latinLnBrk="0" hangingPunct="1">
        <a:defRPr sz="8600" kern="1200">
          <a:solidFill>
            <a:schemeClr val="tx1"/>
          </a:solidFill>
          <a:latin typeface="+mn-lt"/>
          <a:ea typeface="+mn-ea"/>
          <a:cs typeface="+mn-cs"/>
        </a:defRPr>
      </a:lvl3pPr>
      <a:lvl4pPr marL="6581484" algn="l" defTabSz="4387656" rtl="0" eaLnBrk="1" latinLnBrk="0" hangingPunct="1">
        <a:defRPr sz="8600" kern="1200">
          <a:solidFill>
            <a:schemeClr val="tx1"/>
          </a:solidFill>
          <a:latin typeface="+mn-lt"/>
          <a:ea typeface="+mn-ea"/>
          <a:cs typeface="+mn-cs"/>
        </a:defRPr>
      </a:lvl4pPr>
      <a:lvl5pPr marL="8775312" algn="l" defTabSz="4387656" rtl="0" eaLnBrk="1" latinLnBrk="0" hangingPunct="1">
        <a:defRPr sz="8600" kern="1200">
          <a:solidFill>
            <a:schemeClr val="tx1"/>
          </a:solidFill>
          <a:latin typeface="+mn-lt"/>
          <a:ea typeface="+mn-ea"/>
          <a:cs typeface="+mn-cs"/>
        </a:defRPr>
      </a:lvl5pPr>
      <a:lvl6pPr marL="10969140" algn="l" defTabSz="4387656" rtl="0" eaLnBrk="1" latinLnBrk="0" hangingPunct="1">
        <a:defRPr sz="8600" kern="1200">
          <a:solidFill>
            <a:schemeClr val="tx1"/>
          </a:solidFill>
          <a:latin typeface="+mn-lt"/>
          <a:ea typeface="+mn-ea"/>
          <a:cs typeface="+mn-cs"/>
        </a:defRPr>
      </a:lvl6pPr>
      <a:lvl7pPr marL="13162968" algn="l" defTabSz="4387656" rtl="0" eaLnBrk="1" latinLnBrk="0" hangingPunct="1">
        <a:defRPr sz="8600" kern="1200">
          <a:solidFill>
            <a:schemeClr val="tx1"/>
          </a:solidFill>
          <a:latin typeface="+mn-lt"/>
          <a:ea typeface="+mn-ea"/>
          <a:cs typeface="+mn-cs"/>
        </a:defRPr>
      </a:lvl7pPr>
      <a:lvl8pPr marL="15356796" algn="l" defTabSz="4387656" rtl="0" eaLnBrk="1" latinLnBrk="0" hangingPunct="1">
        <a:defRPr sz="8600" kern="1200">
          <a:solidFill>
            <a:schemeClr val="tx1"/>
          </a:solidFill>
          <a:latin typeface="+mn-lt"/>
          <a:ea typeface="+mn-ea"/>
          <a:cs typeface="+mn-cs"/>
        </a:defRPr>
      </a:lvl8pPr>
      <a:lvl9pPr marL="17550624" algn="l" defTabSz="4387656"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tiff"/><Relationship Id="rId7" Type="http://schemas.openxmlformats.org/officeDocument/2006/relationships/image" Target="../media/image5.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xmlns="" id="{CA2BDF5C-A986-8243-983E-786506D99434}"/>
              </a:ext>
            </a:extLst>
          </p:cNvPr>
          <p:cNvGrpSpPr/>
          <p:nvPr/>
        </p:nvGrpSpPr>
        <p:grpSpPr>
          <a:xfrm>
            <a:off x="3323588" y="16300281"/>
            <a:ext cx="6018999" cy="4197519"/>
            <a:chOff x="3323588" y="16300281"/>
            <a:chExt cx="6018999" cy="4197519"/>
          </a:xfrm>
        </p:grpSpPr>
        <p:pic>
          <p:nvPicPr>
            <p:cNvPr id="13" name="Picture 12">
              <a:extLst>
                <a:ext uri="{FF2B5EF4-FFF2-40B4-BE49-F238E27FC236}">
                  <a16:creationId xmlns:a16="http://schemas.microsoft.com/office/drawing/2014/main" xmlns="" id="{68F39DAC-3AC3-AE47-928A-964B0D6248EB}"/>
                </a:ext>
              </a:extLst>
            </p:cNvPr>
            <p:cNvPicPr>
              <a:picLocks noChangeAspect="1"/>
            </p:cNvPicPr>
            <p:nvPr/>
          </p:nvPicPr>
          <p:blipFill rotWithShape="1">
            <a:blip r:embed="rId3"/>
            <a:srcRect b="6702"/>
            <a:stretch/>
          </p:blipFill>
          <p:spPr>
            <a:xfrm>
              <a:off x="3323588" y="16300281"/>
              <a:ext cx="6018999" cy="4197519"/>
            </a:xfrm>
            <a:prstGeom prst="rect">
              <a:avLst/>
            </a:prstGeom>
          </p:spPr>
        </p:pic>
        <p:sp>
          <p:nvSpPr>
            <p:cNvPr id="2" name="TextBox 1">
              <a:extLst>
                <a:ext uri="{FF2B5EF4-FFF2-40B4-BE49-F238E27FC236}">
                  <a16:creationId xmlns:a16="http://schemas.microsoft.com/office/drawing/2014/main" xmlns="" id="{DE0E1CF2-76A9-CF4C-89A7-AB0D1869A6A8}"/>
                </a:ext>
              </a:extLst>
            </p:cNvPr>
            <p:cNvSpPr txBox="1"/>
            <p:nvPr/>
          </p:nvSpPr>
          <p:spPr>
            <a:xfrm>
              <a:off x="4504286" y="16300281"/>
              <a:ext cx="3657601" cy="400110"/>
            </a:xfrm>
            <a:prstGeom prst="rect">
              <a:avLst/>
            </a:prstGeom>
            <a:noFill/>
          </p:spPr>
          <p:txBody>
            <a:bodyPr wrap="square" rtlCol="0">
              <a:spAutoFit/>
            </a:bodyPr>
            <a:lstStyle/>
            <a:p>
              <a:r>
                <a:rPr lang="en-US" sz="2000" dirty="0"/>
                <a:t>Figure 1: EPA’s Budget over Time</a:t>
              </a:r>
            </a:p>
          </p:txBody>
        </p:sp>
      </p:grpSp>
      <p:pic>
        <p:nvPicPr>
          <p:cNvPr id="41" name="Picture 40">
            <a:extLst>
              <a:ext uri="{FF2B5EF4-FFF2-40B4-BE49-F238E27FC236}">
                <a16:creationId xmlns:a16="http://schemas.microsoft.com/office/drawing/2014/main" xmlns="" id="{68D49C24-1FAE-8A44-8815-0F6C7D293086}"/>
              </a:ext>
            </a:extLst>
          </p:cNvPr>
          <p:cNvPicPr>
            <a:picLocks noChangeAspect="1"/>
          </p:cNvPicPr>
          <p:nvPr/>
        </p:nvPicPr>
        <p:blipFill rotWithShape="1">
          <a:blip r:embed="rId4"/>
          <a:srcRect b="8316"/>
          <a:stretch/>
        </p:blipFill>
        <p:spPr>
          <a:xfrm>
            <a:off x="32524914" y="15735144"/>
            <a:ext cx="4966089" cy="2933856"/>
          </a:xfrm>
          <a:prstGeom prst="rect">
            <a:avLst/>
          </a:prstGeom>
        </p:spPr>
      </p:pic>
      <p:sp>
        <p:nvSpPr>
          <p:cNvPr id="3" name="Rectangle 2"/>
          <p:cNvSpPr/>
          <p:nvPr/>
        </p:nvSpPr>
        <p:spPr>
          <a:xfrm>
            <a:off x="733340" y="930572"/>
            <a:ext cx="37093210" cy="2933856"/>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6100" b="1" i="1" dirty="0">
                <a:latin typeface="Arial"/>
                <a:ea typeface="ＭＳ 明朝"/>
                <a:cs typeface="Arial"/>
              </a:rPr>
              <a:t>Predicting Attitudes Toward the Environment</a:t>
            </a:r>
            <a:endParaRPr lang="en-US" sz="6100" b="1" dirty="0">
              <a:latin typeface="Arial"/>
              <a:ea typeface="ＭＳ 明朝"/>
              <a:cs typeface="Arial"/>
            </a:endParaRPr>
          </a:p>
          <a:p>
            <a:pPr algn="ctr"/>
            <a:r>
              <a:rPr lang="en-US" sz="4700" dirty="0" smtClean="0">
                <a:latin typeface="Arial"/>
                <a:ea typeface="ＭＳ 明朝"/>
                <a:cs typeface="Arial"/>
              </a:rPr>
              <a:t>Artificial Intelligence for the Humanities</a:t>
            </a:r>
            <a:endParaRPr lang="en-US" sz="4700" dirty="0">
              <a:latin typeface="Arial"/>
              <a:ea typeface="ＭＳ 明朝"/>
              <a:cs typeface="Arial"/>
            </a:endParaRPr>
          </a:p>
          <a:p>
            <a:pPr algn="ctr"/>
            <a:r>
              <a:rPr lang="en-US" sz="4700" dirty="0">
                <a:latin typeface="Arial"/>
                <a:ea typeface="ＭＳ 明朝"/>
                <a:cs typeface="Arial"/>
              </a:rPr>
              <a:t>Emily Rachfal, Kenyon College Class of 2020</a:t>
            </a:r>
          </a:p>
        </p:txBody>
      </p:sp>
      <p:sp>
        <p:nvSpPr>
          <p:cNvPr id="8" name="Rectangle 7"/>
          <p:cNvSpPr/>
          <p:nvPr/>
        </p:nvSpPr>
        <p:spPr>
          <a:xfrm>
            <a:off x="733341" y="4462272"/>
            <a:ext cx="12205699" cy="1024128"/>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Introduction</a:t>
            </a:r>
          </a:p>
        </p:txBody>
      </p:sp>
      <p:sp>
        <p:nvSpPr>
          <p:cNvPr id="128" name="Rectangle 127">
            <a:extLst>
              <a:ext uri="{FF2B5EF4-FFF2-40B4-BE49-F238E27FC236}">
                <a16:creationId xmlns:a16="http://schemas.microsoft.com/office/drawing/2014/main" xmlns="" id="{50073D20-CEF6-2547-8E15-455DBFA546B2}"/>
              </a:ext>
            </a:extLst>
          </p:cNvPr>
          <p:cNvSpPr/>
          <p:nvPr/>
        </p:nvSpPr>
        <p:spPr>
          <a:xfrm>
            <a:off x="13334999" y="4419600"/>
            <a:ext cx="11887200" cy="1025828"/>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200" dirty="0">
                <a:latin typeface="Arial"/>
                <a:cs typeface="Arial"/>
              </a:rPr>
              <a:t>Motivating Question</a:t>
            </a:r>
          </a:p>
        </p:txBody>
      </p:sp>
      <p:sp>
        <p:nvSpPr>
          <p:cNvPr id="81" name="Rectangle 80"/>
          <p:cNvSpPr/>
          <p:nvPr/>
        </p:nvSpPr>
        <p:spPr>
          <a:xfrm>
            <a:off x="25687535" y="18745200"/>
            <a:ext cx="11887200" cy="914402"/>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Further Work</a:t>
            </a:r>
          </a:p>
        </p:txBody>
      </p:sp>
      <p:sp>
        <p:nvSpPr>
          <p:cNvPr id="48" name="Rectangle 47">
            <a:extLst>
              <a:ext uri="{FF2B5EF4-FFF2-40B4-BE49-F238E27FC236}">
                <a16:creationId xmlns:a16="http://schemas.microsoft.com/office/drawing/2014/main" xmlns="" id="{3BD7472B-8EC7-2149-9C91-A38B6590A771}"/>
              </a:ext>
            </a:extLst>
          </p:cNvPr>
          <p:cNvSpPr/>
          <p:nvPr/>
        </p:nvSpPr>
        <p:spPr>
          <a:xfrm>
            <a:off x="990600" y="20459655"/>
            <a:ext cx="12266418" cy="1104945"/>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About the Technology</a:t>
            </a:r>
          </a:p>
        </p:txBody>
      </p:sp>
      <p:sp>
        <p:nvSpPr>
          <p:cNvPr id="76" name="Rectangle 75"/>
          <p:cNvSpPr/>
          <p:nvPr/>
        </p:nvSpPr>
        <p:spPr>
          <a:xfrm>
            <a:off x="25687535" y="30937198"/>
            <a:ext cx="11887200" cy="914402"/>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References</a:t>
            </a:r>
          </a:p>
        </p:txBody>
      </p:sp>
      <p:sp>
        <p:nvSpPr>
          <p:cNvPr id="87" name="Rectangle 86">
            <a:extLst>
              <a:ext uri="{FF2B5EF4-FFF2-40B4-BE49-F238E27FC236}">
                <a16:creationId xmlns:a16="http://schemas.microsoft.com/office/drawing/2014/main" xmlns="" id="{145E27C3-ADC4-4E4D-99FB-563639FB395E}"/>
              </a:ext>
            </a:extLst>
          </p:cNvPr>
          <p:cNvSpPr/>
          <p:nvPr/>
        </p:nvSpPr>
        <p:spPr>
          <a:xfrm>
            <a:off x="25939351" y="4372944"/>
            <a:ext cx="11887199" cy="1024128"/>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Analysis</a:t>
            </a:r>
          </a:p>
        </p:txBody>
      </p:sp>
      <p:sp>
        <p:nvSpPr>
          <p:cNvPr id="79" name="Rectangle 78"/>
          <p:cNvSpPr/>
          <p:nvPr/>
        </p:nvSpPr>
        <p:spPr>
          <a:xfrm>
            <a:off x="25691252" y="35966398"/>
            <a:ext cx="11887200" cy="914402"/>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Acknowledgments</a:t>
            </a:r>
          </a:p>
        </p:txBody>
      </p:sp>
      <p:sp>
        <p:nvSpPr>
          <p:cNvPr id="10" name="TextBox 9">
            <a:extLst>
              <a:ext uri="{FF2B5EF4-FFF2-40B4-BE49-F238E27FC236}">
                <a16:creationId xmlns:a16="http://schemas.microsoft.com/office/drawing/2014/main" xmlns="" id="{C5A311A6-0965-BC4F-8756-081009E761E4}"/>
              </a:ext>
            </a:extLst>
          </p:cNvPr>
          <p:cNvSpPr txBox="1"/>
          <p:nvPr/>
        </p:nvSpPr>
        <p:spPr>
          <a:xfrm>
            <a:off x="5010912" y="8558784"/>
            <a:ext cx="184731" cy="1415772"/>
          </a:xfrm>
          <a:prstGeom prst="rect">
            <a:avLst/>
          </a:prstGeom>
          <a:noFill/>
        </p:spPr>
        <p:txBody>
          <a:bodyPr wrap="none" rtlCol="0">
            <a:spAutoFit/>
          </a:bodyPr>
          <a:lstStyle/>
          <a:p>
            <a:endParaRPr lang="en-US" dirty="0"/>
          </a:p>
        </p:txBody>
      </p:sp>
      <p:grpSp>
        <p:nvGrpSpPr>
          <p:cNvPr id="22" name="Group 21">
            <a:extLst>
              <a:ext uri="{FF2B5EF4-FFF2-40B4-BE49-F238E27FC236}">
                <a16:creationId xmlns:a16="http://schemas.microsoft.com/office/drawing/2014/main" xmlns="" id="{A1535575-9028-8547-96D2-F5817B8E9B13}"/>
              </a:ext>
            </a:extLst>
          </p:cNvPr>
          <p:cNvGrpSpPr/>
          <p:nvPr/>
        </p:nvGrpSpPr>
        <p:grpSpPr>
          <a:xfrm>
            <a:off x="899518" y="30748915"/>
            <a:ext cx="12357500" cy="6817685"/>
            <a:chOff x="732157" y="7701974"/>
            <a:chExt cx="12357500" cy="6817685"/>
          </a:xfrm>
        </p:grpSpPr>
        <p:sp>
          <p:nvSpPr>
            <p:cNvPr id="11" name="TextBox 10">
              <a:extLst>
                <a:ext uri="{FF2B5EF4-FFF2-40B4-BE49-F238E27FC236}">
                  <a16:creationId xmlns:a16="http://schemas.microsoft.com/office/drawing/2014/main" xmlns="" id="{34E40E5F-96FB-4340-AE09-BD9059AABA9F}"/>
                </a:ext>
              </a:extLst>
            </p:cNvPr>
            <p:cNvSpPr txBox="1"/>
            <p:nvPr/>
          </p:nvSpPr>
          <p:spPr>
            <a:xfrm>
              <a:off x="733342" y="8887348"/>
              <a:ext cx="12356315" cy="5632311"/>
            </a:xfrm>
            <a:prstGeom prst="rect">
              <a:avLst/>
            </a:prstGeom>
            <a:noFill/>
          </p:spPr>
          <p:txBody>
            <a:bodyPr wrap="square" rtlCol="0">
              <a:spAutoFit/>
            </a:bodyPr>
            <a:lstStyle/>
            <a:p>
              <a:r>
                <a:rPr lang="en-US" sz="3600" dirty="0"/>
                <a:t>The motivation for this project derives from a question given in the General Social Survey (GSS) [3]. The GSS, started in 1972, works to study American public opinion and values. The survey is administered over the phone to approximately 3000 respondents across the country. Overall, the survey takes participants about 90 minutes. Due to the extent of these surveys, the data for a year is collected from April through August.​  From 1972-1994, the survey was conducted annually, with the exception of three different years where it was not able to run due to limited funding. As of 1994, the GSS is conducted every other year.</a:t>
              </a:r>
            </a:p>
          </p:txBody>
        </p:sp>
        <p:sp>
          <p:nvSpPr>
            <p:cNvPr id="63" name="Rectangle 62">
              <a:extLst>
                <a:ext uri="{FF2B5EF4-FFF2-40B4-BE49-F238E27FC236}">
                  <a16:creationId xmlns:a16="http://schemas.microsoft.com/office/drawing/2014/main" xmlns="" id="{4CB3F890-2DC0-314A-AE97-BEC7AA314C5D}"/>
                </a:ext>
              </a:extLst>
            </p:cNvPr>
            <p:cNvSpPr/>
            <p:nvPr/>
          </p:nvSpPr>
          <p:spPr>
            <a:xfrm>
              <a:off x="732157" y="7701974"/>
              <a:ext cx="12357500" cy="1024128"/>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The General Social Survey</a:t>
              </a:r>
            </a:p>
          </p:txBody>
        </p:sp>
      </p:grpSp>
      <p:sp>
        <p:nvSpPr>
          <p:cNvPr id="74" name="TextBox 73">
            <a:extLst>
              <a:ext uri="{FF2B5EF4-FFF2-40B4-BE49-F238E27FC236}">
                <a16:creationId xmlns:a16="http://schemas.microsoft.com/office/drawing/2014/main" xmlns="" id="{F310897C-89A7-3448-B288-88D0F6DF6EB7}"/>
              </a:ext>
            </a:extLst>
          </p:cNvPr>
          <p:cNvSpPr txBox="1"/>
          <p:nvPr/>
        </p:nvSpPr>
        <p:spPr>
          <a:xfrm>
            <a:off x="13375586" y="5670359"/>
            <a:ext cx="11859751" cy="9510296"/>
          </a:xfrm>
          <a:prstGeom prst="rect">
            <a:avLst/>
          </a:prstGeom>
          <a:noFill/>
        </p:spPr>
        <p:txBody>
          <a:bodyPr wrap="square" rtlCol="0">
            <a:spAutoFit/>
          </a:bodyPr>
          <a:lstStyle/>
          <a:p>
            <a:r>
              <a:rPr lang="en-US" sz="3600" dirty="0">
                <a:latin typeface="Calibri" panose="020F0502020204030204" pitchFamily="34" charset="0"/>
                <a:ea typeface="Calibri" panose="020F0502020204030204" pitchFamily="34" charset="0"/>
                <a:cs typeface="Times New Roman" panose="02020603050405020304" pitchFamily="18" charset="0"/>
              </a:rPr>
              <a:t>The question that I was interested in exploring appeared in all years of the GSS but the first. The question was read to participants as part of a collection of questions prefaced by</a:t>
            </a:r>
          </a:p>
          <a:p>
            <a:r>
              <a:rPr lang="en-US" sz="3600" dirty="0">
                <a:latin typeface="Calibri" panose="020F0502020204030204" pitchFamily="34" charset="0"/>
                <a:ea typeface="Calibri" panose="020F0502020204030204" pitchFamily="34" charset="0"/>
                <a:cs typeface="Times New Roman" panose="02020603050405020304" pitchFamily="18" charset="0"/>
              </a:rPr>
              <a:t> </a:t>
            </a:r>
          </a:p>
          <a:p>
            <a:r>
              <a:rPr lang="en-US" sz="3600" dirty="0">
                <a:latin typeface="Calibri" panose="020F0502020204030204" pitchFamily="34" charset="0"/>
                <a:ea typeface="Times New Roman" panose="02020603050405020304" pitchFamily="18" charset="0"/>
                <a:cs typeface="Calibri" panose="020F0502020204030204" pitchFamily="34" charset="0"/>
              </a:rPr>
              <a:t>“We are faced with many problems in this country, none of which can be solved easily or inexpensively. I'm going to name some of these problems, </a:t>
            </a:r>
            <a:r>
              <a:rPr lang="en-US" sz="3600" dirty="0" smtClean="0">
                <a:latin typeface="Calibri" panose="020F0502020204030204" pitchFamily="34" charset="0"/>
                <a:ea typeface="Times New Roman" panose="02020603050405020304" pitchFamily="18" charset="0"/>
                <a:cs typeface="Calibri" panose="020F0502020204030204" pitchFamily="34" charset="0"/>
              </a:rPr>
              <a:t>and </a:t>
            </a:r>
            <a:r>
              <a:rPr lang="en-US" sz="3600" dirty="0">
                <a:latin typeface="Calibri" panose="020F0502020204030204" pitchFamily="34" charset="0"/>
                <a:ea typeface="Times New Roman" panose="02020603050405020304" pitchFamily="18" charset="0"/>
                <a:cs typeface="Calibri" panose="020F0502020204030204" pitchFamily="34" charset="0"/>
              </a:rPr>
              <a:t>for each one I'd like you to tell me whether you think we're spending too much money on it, too little money, or about the right amount”[3].</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r>
              <a:rPr lang="en-US" sz="3600" dirty="0">
                <a:latin typeface="Calibri" panose="020F0502020204030204" pitchFamily="34" charset="0"/>
                <a:ea typeface="Times New Roman" panose="02020603050405020304" pitchFamily="18" charset="0"/>
                <a:cs typeface="Calibri" panose="020F0502020204030204" pitchFamily="34" charset="0"/>
              </a:rPr>
              <a:t> </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r>
              <a:rPr lang="en-US" sz="3600" dirty="0">
                <a:latin typeface="Calibri" panose="020F0502020204030204" pitchFamily="34" charset="0"/>
                <a:ea typeface="Times New Roman" panose="02020603050405020304" pitchFamily="18" charset="0"/>
                <a:cs typeface="Calibri" panose="020F0502020204030204" pitchFamily="34" charset="0"/>
              </a:rPr>
              <a:t>The second item in the list that was asked about was: </a:t>
            </a:r>
          </a:p>
          <a:p>
            <a:endParaRPr lang="en-US" sz="3600" dirty="0">
              <a:latin typeface="Calibri" panose="020F0502020204030204" pitchFamily="34" charset="0"/>
              <a:ea typeface="Times New Roman" panose="02020603050405020304" pitchFamily="18" charset="0"/>
              <a:cs typeface="Calibri" panose="020F0502020204030204" pitchFamily="34" charset="0"/>
            </a:endParaRPr>
          </a:p>
          <a:p>
            <a:r>
              <a:rPr lang="en-US" sz="3600" dirty="0">
                <a:latin typeface="Calibri" panose="020F0502020204030204" pitchFamily="34" charset="0"/>
                <a:ea typeface="Times New Roman" panose="02020603050405020304" pitchFamily="18" charset="0"/>
                <a:cs typeface="Calibri" panose="020F0502020204030204" pitchFamily="34" charset="0"/>
              </a:rPr>
              <a:t>“Are we spending too much, too little, or about the right amount on improving and protecting the environment?”[3].</a:t>
            </a:r>
          </a:p>
          <a:p>
            <a:endParaRPr lang="en-US" sz="3600" dirty="0">
              <a:latin typeface="Calibri" panose="020F0502020204030204" pitchFamily="34" charset="0"/>
              <a:ea typeface="Calibri" panose="020F0502020204030204" pitchFamily="34" charset="0"/>
              <a:cs typeface="Calibri" panose="020F0502020204030204" pitchFamily="34" charset="0"/>
            </a:endParaRPr>
          </a:p>
          <a:p>
            <a:r>
              <a:rPr lang="en-US" sz="3600" dirty="0">
                <a:latin typeface="Calibri" panose="020F0502020204030204" pitchFamily="34" charset="0"/>
                <a:ea typeface="Calibri" panose="020F0502020204030204" pitchFamily="34" charset="0"/>
                <a:cs typeface="Calibri" panose="020F0502020204030204" pitchFamily="34" charset="0"/>
              </a:rPr>
              <a:t>Participants could respond in one of four ways: too much, about right, too little, or don’t know.</a:t>
            </a:r>
            <a:endParaRPr lang="en-US" sz="3600" dirty="0"/>
          </a:p>
        </p:txBody>
      </p:sp>
      <p:sp>
        <p:nvSpPr>
          <p:cNvPr id="33" name="TextBox 32">
            <a:extLst>
              <a:ext uri="{FF2B5EF4-FFF2-40B4-BE49-F238E27FC236}">
                <a16:creationId xmlns:a16="http://schemas.microsoft.com/office/drawing/2014/main" xmlns="" id="{FC33B7E3-C1ED-304E-827A-2DE2ACAA9A32}"/>
              </a:ext>
            </a:extLst>
          </p:cNvPr>
          <p:cNvSpPr txBox="1"/>
          <p:nvPr/>
        </p:nvSpPr>
        <p:spPr>
          <a:xfrm flipH="1">
            <a:off x="762000" y="5638800"/>
            <a:ext cx="12205699" cy="10618291"/>
          </a:xfrm>
          <a:prstGeom prst="rect">
            <a:avLst/>
          </a:prstGeom>
          <a:noFill/>
        </p:spPr>
        <p:txBody>
          <a:bodyPr wrap="square" rtlCol="0">
            <a:spAutoFit/>
          </a:bodyPr>
          <a:lstStyle/>
          <a:p>
            <a:r>
              <a:rPr lang="en-US" sz="3600" dirty="0"/>
              <a:t>Everyone seems to have an opinion about the environment, and with lots of different views being spread, it can sometimes be hard to tell what is actually being done to make improvements to the earth. While we might hope that everyone is individually doing their part to help the cause, the financial help of the government is also needed for an issue this broad. By noticing when shifts in public opinions happened in the past, and comparing them to major environmental events or government policies happening around the same times, it may be possible to find correlations; this could help to gain wider support of spending on the environment.</a:t>
            </a:r>
          </a:p>
          <a:p>
            <a:endParaRPr lang="en-US" sz="3600" dirty="0"/>
          </a:p>
          <a:p>
            <a:r>
              <a:rPr lang="en-US" sz="3600" dirty="0"/>
              <a:t>Currently, the average trend shows that the government has been increasing the amount of money it’s been spending on the environment. The United States Environmental Protection Agency’s (EPA) budget is plotted against time in years in the graph below,  from 1970 to 2017 [1]. The plot also shows the predicted trends for the next 15 years. The red dotted lines show changepoints over time of when the general trends shifted.</a:t>
            </a:r>
          </a:p>
        </p:txBody>
      </p:sp>
      <p:sp>
        <p:nvSpPr>
          <p:cNvPr id="82" name="TextBox 81">
            <a:extLst>
              <a:ext uri="{FF2B5EF4-FFF2-40B4-BE49-F238E27FC236}">
                <a16:creationId xmlns:a16="http://schemas.microsoft.com/office/drawing/2014/main" xmlns="" id="{F1947893-4B93-9744-8AC0-9E15478C9803}"/>
              </a:ext>
            </a:extLst>
          </p:cNvPr>
          <p:cNvSpPr txBox="1"/>
          <p:nvPr/>
        </p:nvSpPr>
        <p:spPr>
          <a:xfrm flipH="1">
            <a:off x="899516" y="21676102"/>
            <a:ext cx="12435482" cy="8956298"/>
          </a:xfrm>
          <a:prstGeom prst="rect">
            <a:avLst/>
          </a:prstGeom>
          <a:noFill/>
        </p:spPr>
        <p:txBody>
          <a:bodyPr wrap="square" rtlCol="0">
            <a:spAutoFit/>
          </a:bodyPr>
          <a:lstStyle/>
          <a:p>
            <a:r>
              <a:rPr lang="en-US" sz="3600" dirty="0"/>
              <a:t>For this project, I used change point detection to try to identify times when the probability distribution of a time series changed.  I used a programming library known as Prophet, which is a procedure for forecasting time series data [2]. Prophet itself is coded from Stan, which is a platform for statistical modeling and high-performance statistical computation [5]. This backend code uses Bayesian statistics to analyze prior beliefs in order to help predict data in the future.  </a:t>
            </a:r>
          </a:p>
          <a:p>
            <a:endParaRPr lang="en-US" sz="3600" dirty="0"/>
          </a:p>
          <a:p>
            <a:r>
              <a:rPr lang="en-US" sz="3600" dirty="0"/>
              <a:t>I used the statistical software R in order to analyze the data that I was exploring [4]. When plotting times series</a:t>
            </a:r>
            <a:r>
              <a:rPr lang="en-US" sz="3600" dirty="0" smtClean="0"/>
              <a:t>, </a:t>
            </a:r>
            <a:r>
              <a:rPr lang="en-US" sz="3600" dirty="0"/>
              <a:t>the conditions are set such that there could be at most 5 changepoints; these represent abrupt variations in data. The plots also show 15 years into the future since the data has been collected, with a blue line showing the estimated trend and a light blue band around the line showing potential deviation from what is predicted.</a:t>
            </a:r>
          </a:p>
        </p:txBody>
      </p:sp>
      <p:sp>
        <p:nvSpPr>
          <p:cNvPr id="90" name="TextBox 89">
            <a:extLst>
              <a:ext uri="{FF2B5EF4-FFF2-40B4-BE49-F238E27FC236}">
                <a16:creationId xmlns:a16="http://schemas.microsoft.com/office/drawing/2014/main" xmlns="" id="{5A685258-76A7-594B-87B5-3D27675002F0}"/>
              </a:ext>
            </a:extLst>
          </p:cNvPr>
          <p:cNvSpPr txBox="1"/>
          <p:nvPr/>
        </p:nvSpPr>
        <p:spPr>
          <a:xfrm flipH="1">
            <a:off x="25679400" y="19735800"/>
            <a:ext cx="11887200" cy="11172289"/>
          </a:xfrm>
          <a:prstGeom prst="rect">
            <a:avLst/>
          </a:prstGeom>
          <a:noFill/>
        </p:spPr>
        <p:txBody>
          <a:bodyPr wrap="square" rtlCol="0">
            <a:spAutoFit/>
          </a:bodyPr>
          <a:lstStyle/>
          <a:p>
            <a:r>
              <a:rPr lang="en-US" sz="3600" dirty="0"/>
              <a:t>There are limitations to the connections that can be made due to the fact that there was limited data available.  The data that was used was only collected every year or every other year; thus it is not possible to determine what the trends were throughout the years. It also should be noted that the Prophet library works better for seasonal data and may have given more interesting results with a larger dataset.  The data that was available from the GSS is collected from April through late-August of the year, yet people may have a different opinion depending on when they responded to the survey. Thus answers may vary from person to person in a way that was not accounted for. Also, I do not have all of the background needed to fully interpret where each of these changepoints in the graphs are coming from. It would help to have an expert be able to give context to some of these trends to try to see if there is any correlation to events that were happening in the world during some of the years where the attitude shifted. It is important to note that even with context we would not be able to know if something was the cause of these shifts, we could only find possible correlations.</a:t>
            </a:r>
          </a:p>
        </p:txBody>
      </p:sp>
      <p:sp>
        <p:nvSpPr>
          <p:cNvPr id="91" name="Rectangle 90">
            <a:extLst>
              <a:ext uri="{FF2B5EF4-FFF2-40B4-BE49-F238E27FC236}">
                <a16:creationId xmlns:a16="http://schemas.microsoft.com/office/drawing/2014/main" xmlns="" id="{EF8ECA66-DAC1-1649-9FBE-95FA57C21472}"/>
              </a:ext>
            </a:extLst>
          </p:cNvPr>
          <p:cNvSpPr/>
          <p:nvPr/>
        </p:nvSpPr>
        <p:spPr>
          <a:xfrm>
            <a:off x="13257018" y="16227485"/>
            <a:ext cx="11887200" cy="1025828"/>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200" dirty="0">
                <a:latin typeface="Arial"/>
                <a:cs typeface="Arial"/>
              </a:rPr>
              <a:t>Graphing the Past to Predict the Future</a:t>
            </a:r>
          </a:p>
        </p:txBody>
      </p:sp>
      <p:sp>
        <p:nvSpPr>
          <p:cNvPr id="92" name="TextBox 91">
            <a:extLst>
              <a:ext uri="{FF2B5EF4-FFF2-40B4-BE49-F238E27FC236}">
                <a16:creationId xmlns:a16="http://schemas.microsoft.com/office/drawing/2014/main" xmlns="" id="{0211BE17-0925-7F40-9790-A9E06DCBD740}"/>
              </a:ext>
            </a:extLst>
          </p:cNvPr>
          <p:cNvSpPr txBox="1"/>
          <p:nvPr/>
        </p:nvSpPr>
        <p:spPr>
          <a:xfrm flipH="1">
            <a:off x="25939349" y="5486400"/>
            <a:ext cx="11887197" cy="10618291"/>
          </a:xfrm>
          <a:prstGeom prst="rect">
            <a:avLst/>
          </a:prstGeom>
          <a:noFill/>
        </p:spPr>
        <p:txBody>
          <a:bodyPr wrap="square" rtlCol="0">
            <a:spAutoFit/>
          </a:bodyPr>
          <a:lstStyle/>
          <a:p>
            <a:r>
              <a:rPr lang="en-US" sz="3600" dirty="0"/>
              <a:t>Interesting trends can be seen from the results of the GSS over the years. Since around 1991, there has been an increase in people who believe that the government is spending too much money on the environment, and this is a trend that seems likely to continue, as can be seen in Figure 2. Figure 3 and Figure 4 indicate that in general as the percent of people who think the government is spending the right amount on the environment goes up and the percent of people who think the government is spending too little goes down, and vice versa. The trends for these two plots both have changepoints more recently than the plot for people who think we’re spending too much, which leads to less certainty towards what the future will bring; this can be seen in the forecast of the graphs by the increasing width of the blue band. It is also interesting to see similar positioning of changepoints in many of </a:t>
            </a:r>
            <a:r>
              <a:rPr lang="en-US" sz="3600"/>
              <a:t>the </a:t>
            </a:r>
            <a:r>
              <a:rPr lang="en-US" sz="3600" smtClean="0"/>
              <a:t>graphs. </a:t>
            </a:r>
            <a:r>
              <a:rPr lang="en-US" sz="3600" dirty="0"/>
              <a:t>This indicates that there may have been outside factors causing people’s change in perception in how much they thought the government should be spending in 1978, 1986, 1991, and 2002.</a:t>
            </a:r>
          </a:p>
        </p:txBody>
      </p:sp>
      <p:sp>
        <p:nvSpPr>
          <p:cNvPr id="36" name="TextBox 35">
            <a:extLst>
              <a:ext uri="{FF2B5EF4-FFF2-40B4-BE49-F238E27FC236}">
                <a16:creationId xmlns:a16="http://schemas.microsoft.com/office/drawing/2014/main" xmlns="" id="{79DCA85E-9563-7F4F-BB05-D7F9D8F4092B}"/>
              </a:ext>
            </a:extLst>
          </p:cNvPr>
          <p:cNvSpPr txBox="1"/>
          <p:nvPr/>
        </p:nvSpPr>
        <p:spPr>
          <a:xfrm>
            <a:off x="25691252" y="36964203"/>
            <a:ext cx="11960465" cy="830997"/>
          </a:xfrm>
          <a:prstGeom prst="rect">
            <a:avLst/>
          </a:prstGeom>
          <a:noFill/>
        </p:spPr>
        <p:txBody>
          <a:bodyPr wrap="square" rtlCol="0">
            <a:spAutoFit/>
          </a:bodyPr>
          <a:lstStyle/>
          <a:p>
            <a:r>
              <a:rPr lang="en-US" sz="2400" dirty="0">
                <a:solidFill>
                  <a:prstClr val="black"/>
                </a:solidFill>
              </a:rPr>
              <a:t>I would like to thank Professor Jon Chun and Professor Katherine Elkins for the opportunity to learn more about artificial intelligence and for their help throughout this project.</a:t>
            </a:r>
            <a:endParaRPr lang="en-US" sz="2400" dirty="0">
              <a:latin typeface="Arial"/>
              <a:cs typeface="Arial"/>
            </a:endParaRPr>
          </a:p>
        </p:txBody>
      </p:sp>
      <p:sp>
        <p:nvSpPr>
          <p:cNvPr id="39" name="TextBox 38">
            <a:extLst>
              <a:ext uri="{FF2B5EF4-FFF2-40B4-BE49-F238E27FC236}">
                <a16:creationId xmlns:a16="http://schemas.microsoft.com/office/drawing/2014/main" xmlns="" id="{ECED2F23-D8CE-6241-9F70-946A30AFC0CF}"/>
              </a:ext>
            </a:extLst>
          </p:cNvPr>
          <p:cNvSpPr txBox="1"/>
          <p:nvPr/>
        </p:nvSpPr>
        <p:spPr>
          <a:xfrm>
            <a:off x="25984200" y="16154400"/>
            <a:ext cx="6367670" cy="2308324"/>
          </a:xfrm>
          <a:prstGeom prst="rect">
            <a:avLst/>
          </a:prstGeom>
          <a:noFill/>
        </p:spPr>
        <p:txBody>
          <a:bodyPr wrap="square" rtlCol="0">
            <a:spAutoFit/>
          </a:bodyPr>
          <a:lstStyle/>
          <a:p>
            <a:r>
              <a:rPr lang="en-US" sz="2400" dirty="0"/>
              <a:t>Additionally, the graph to the right shows how the percent of people who answered “don’t know” has decreased over time, with slightly differing changepoints. This trend seems likely to continue in the future, with this being the response for close to 2% of people surveyed.</a:t>
            </a:r>
          </a:p>
        </p:txBody>
      </p:sp>
      <p:pic>
        <p:nvPicPr>
          <p:cNvPr id="44" name="Picture 43">
            <a:extLst>
              <a:ext uri="{FF2B5EF4-FFF2-40B4-BE49-F238E27FC236}">
                <a16:creationId xmlns:a16="http://schemas.microsoft.com/office/drawing/2014/main" xmlns="" id="{08D76F6E-3E6D-D74A-8836-54CE1B6822CA}"/>
              </a:ext>
            </a:extLst>
          </p:cNvPr>
          <p:cNvPicPr>
            <a:picLocks noChangeAspect="1"/>
          </p:cNvPicPr>
          <p:nvPr/>
        </p:nvPicPr>
        <p:blipFill>
          <a:blip r:embed="rId5"/>
          <a:stretch>
            <a:fillRect/>
          </a:stretch>
        </p:blipFill>
        <p:spPr>
          <a:xfrm>
            <a:off x="14628618" y="31332989"/>
            <a:ext cx="9144000" cy="6834909"/>
          </a:xfrm>
          <a:prstGeom prst="rect">
            <a:avLst/>
          </a:prstGeom>
        </p:spPr>
      </p:pic>
      <p:pic>
        <p:nvPicPr>
          <p:cNvPr id="50" name="Picture 49">
            <a:extLst>
              <a:ext uri="{FF2B5EF4-FFF2-40B4-BE49-F238E27FC236}">
                <a16:creationId xmlns:a16="http://schemas.microsoft.com/office/drawing/2014/main" xmlns="" id="{190C3317-55D8-1A45-9747-9E556126298E}"/>
              </a:ext>
            </a:extLst>
          </p:cNvPr>
          <p:cNvPicPr>
            <a:picLocks noChangeAspect="1"/>
          </p:cNvPicPr>
          <p:nvPr/>
        </p:nvPicPr>
        <p:blipFill>
          <a:blip r:embed="rId6"/>
          <a:stretch>
            <a:fillRect/>
          </a:stretch>
        </p:blipFill>
        <p:spPr>
          <a:xfrm>
            <a:off x="14554199" y="24617915"/>
            <a:ext cx="9144000" cy="6834909"/>
          </a:xfrm>
          <a:prstGeom prst="rect">
            <a:avLst/>
          </a:prstGeom>
        </p:spPr>
      </p:pic>
      <p:pic>
        <p:nvPicPr>
          <p:cNvPr id="51" name="Picture 50">
            <a:extLst>
              <a:ext uri="{FF2B5EF4-FFF2-40B4-BE49-F238E27FC236}">
                <a16:creationId xmlns:a16="http://schemas.microsoft.com/office/drawing/2014/main" xmlns="" id="{C3894E4C-720A-0F4F-B904-41505FD69B9E}"/>
              </a:ext>
            </a:extLst>
          </p:cNvPr>
          <p:cNvPicPr>
            <a:picLocks noChangeAspect="1"/>
          </p:cNvPicPr>
          <p:nvPr/>
        </p:nvPicPr>
        <p:blipFill>
          <a:blip r:embed="rId7"/>
          <a:stretch>
            <a:fillRect/>
          </a:stretch>
        </p:blipFill>
        <p:spPr>
          <a:xfrm>
            <a:off x="14706600" y="17930091"/>
            <a:ext cx="9144000" cy="6834909"/>
          </a:xfrm>
          <a:prstGeom prst="rect">
            <a:avLst/>
          </a:prstGeom>
        </p:spPr>
      </p:pic>
      <p:sp>
        <p:nvSpPr>
          <p:cNvPr id="52" name="TextBox 51">
            <a:extLst>
              <a:ext uri="{FF2B5EF4-FFF2-40B4-BE49-F238E27FC236}">
                <a16:creationId xmlns:a16="http://schemas.microsoft.com/office/drawing/2014/main" xmlns="" id="{860E2459-8821-6A4B-A6D6-F7308E1A386C}"/>
              </a:ext>
            </a:extLst>
          </p:cNvPr>
          <p:cNvSpPr txBox="1"/>
          <p:nvPr/>
        </p:nvSpPr>
        <p:spPr>
          <a:xfrm>
            <a:off x="25621972" y="31857583"/>
            <a:ext cx="11964182" cy="4108817"/>
          </a:xfrm>
          <a:prstGeom prst="rect">
            <a:avLst/>
          </a:prstGeom>
          <a:noFill/>
        </p:spPr>
        <p:txBody>
          <a:bodyPr wrap="square" rtlCol="0">
            <a:spAutoFit/>
          </a:bodyPr>
          <a:lstStyle/>
          <a:p>
            <a:pPr marL="457200" indent="-914400"/>
            <a:r>
              <a:rPr lang="en-US" sz="2100" dirty="0">
                <a:cs typeface="Arial"/>
              </a:rPr>
              <a:t>[</a:t>
            </a:r>
            <a:r>
              <a:rPr lang="en-US" sz="2000" dirty="0">
                <a:cs typeface="Arial"/>
              </a:rPr>
              <a:t>1] “EPA's Budget and Spending.” EPA, Environmental Protection Agency, 9 July 2018, </a:t>
            </a:r>
            <a:r>
              <a:rPr lang="en-US" sz="2000" dirty="0" err="1">
                <a:cs typeface="Arial"/>
              </a:rPr>
              <a:t>www.epa.gov</a:t>
            </a:r>
            <a:r>
              <a:rPr lang="en-US" sz="2000" dirty="0">
                <a:cs typeface="Arial"/>
              </a:rPr>
              <a:t>/</a:t>
            </a:r>
            <a:r>
              <a:rPr lang="en-US" sz="2000" dirty="0" err="1">
                <a:cs typeface="Arial"/>
              </a:rPr>
              <a:t>planandbudget</a:t>
            </a:r>
            <a:r>
              <a:rPr lang="en-US" sz="2000" dirty="0">
                <a:cs typeface="Arial"/>
              </a:rPr>
              <a:t>/budget.</a:t>
            </a:r>
          </a:p>
          <a:p>
            <a:pPr marL="457200" indent="-914400"/>
            <a:endParaRPr lang="en-US" sz="2000" dirty="0">
              <a:cs typeface="Arial"/>
            </a:endParaRPr>
          </a:p>
          <a:p>
            <a:pPr marL="457200" indent="-914400"/>
            <a:r>
              <a:rPr lang="en-US" sz="2000" dirty="0"/>
              <a:t>[2] “Facebook/Prophet.” </a:t>
            </a:r>
            <a:r>
              <a:rPr lang="en-US" sz="2000" i="1" dirty="0"/>
              <a:t>GitHub</a:t>
            </a:r>
            <a:r>
              <a:rPr lang="en-US" sz="2000" dirty="0"/>
              <a:t>, 3 Dec. 2018, </a:t>
            </a:r>
            <a:r>
              <a:rPr lang="en-US" sz="2000" dirty="0" err="1"/>
              <a:t>github.com</a:t>
            </a:r>
            <a:r>
              <a:rPr lang="en-US" sz="2000" dirty="0"/>
              <a:t>/</a:t>
            </a:r>
            <a:r>
              <a:rPr lang="en-US" sz="2000" dirty="0" err="1"/>
              <a:t>facebook</a:t>
            </a:r>
            <a:r>
              <a:rPr lang="en-US" sz="2000" dirty="0"/>
              <a:t>/prophet.</a:t>
            </a:r>
          </a:p>
          <a:p>
            <a:pPr marL="457200" indent="-914400"/>
            <a:endParaRPr lang="en-US" sz="2000" dirty="0">
              <a:cs typeface="Arial"/>
            </a:endParaRPr>
          </a:p>
          <a:p>
            <a:pPr marL="457200" indent="-914400"/>
            <a:r>
              <a:rPr lang="en-US" sz="2000" dirty="0"/>
              <a:t>[3] GSS General Social Survey | NORC.” </a:t>
            </a:r>
            <a:r>
              <a:rPr lang="en-US" sz="2000" i="1" dirty="0"/>
              <a:t>GSS General Social Survey | NORC</a:t>
            </a:r>
            <a:r>
              <a:rPr lang="en-US" sz="2000" dirty="0"/>
              <a:t>, National Science Foundation, 2016, </a:t>
            </a:r>
            <a:r>
              <a:rPr lang="en-US" sz="2000" dirty="0" err="1"/>
              <a:t>gss.norc.org</a:t>
            </a:r>
            <a:r>
              <a:rPr lang="en-US" sz="2000" dirty="0"/>
              <a:t>/.</a:t>
            </a:r>
          </a:p>
          <a:p>
            <a:pPr marL="457200" indent="-914400"/>
            <a:endParaRPr lang="en-US" sz="2000" dirty="0">
              <a:cs typeface="Arial"/>
            </a:endParaRPr>
          </a:p>
          <a:p>
            <a:pPr marL="457200" indent="-914400"/>
            <a:r>
              <a:rPr lang="en-US" sz="2000" dirty="0"/>
              <a:t>[4] “Methods for Changepoint Detection [R Package Changepoint Version 2.2.2].” </a:t>
            </a:r>
            <a:r>
              <a:rPr lang="en-US" sz="2000" i="1" dirty="0"/>
              <a:t>The Comprehensive R Archive Network</a:t>
            </a:r>
            <a:r>
              <a:rPr lang="en-US" sz="2000" dirty="0"/>
              <a:t>, Comprehensive R Archive Network (CRAN), </a:t>
            </a:r>
            <a:r>
              <a:rPr lang="en-US" sz="2000" dirty="0" err="1"/>
              <a:t>cran.r-project.org</a:t>
            </a:r>
            <a:r>
              <a:rPr lang="en-US" sz="2000" dirty="0"/>
              <a:t>/web/packages/changepoint/</a:t>
            </a:r>
            <a:r>
              <a:rPr lang="en-US" sz="2000" dirty="0" err="1"/>
              <a:t>index.html</a:t>
            </a:r>
            <a:r>
              <a:rPr lang="en-US" sz="2000" dirty="0"/>
              <a:t>.</a:t>
            </a:r>
          </a:p>
          <a:p>
            <a:pPr marL="457200" indent="-914400"/>
            <a:endParaRPr lang="en-US" sz="2000" dirty="0">
              <a:cs typeface="Arial"/>
            </a:endParaRPr>
          </a:p>
          <a:p>
            <a:pPr marL="457200" indent="-914400"/>
            <a:r>
              <a:rPr lang="sv" sz="2000" dirty="0"/>
              <a:t>[5] “Stan.” </a:t>
            </a:r>
            <a:r>
              <a:rPr lang="sv" sz="2000" i="1" dirty="0"/>
              <a:t>Stan</a:t>
            </a:r>
            <a:r>
              <a:rPr lang="sv" sz="2000" dirty="0"/>
              <a:t>, NumFOCUS, mc-stan.org/.</a:t>
            </a:r>
          </a:p>
        </p:txBody>
      </p:sp>
      <p:sp>
        <p:nvSpPr>
          <p:cNvPr id="30" name="TextBox 29">
            <a:extLst>
              <a:ext uri="{FF2B5EF4-FFF2-40B4-BE49-F238E27FC236}">
                <a16:creationId xmlns:a16="http://schemas.microsoft.com/office/drawing/2014/main" xmlns="" id="{F19F1EDA-7AD1-194A-8A93-48CF65322BD8}"/>
              </a:ext>
            </a:extLst>
          </p:cNvPr>
          <p:cNvSpPr txBox="1"/>
          <p:nvPr/>
        </p:nvSpPr>
        <p:spPr>
          <a:xfrm>
            <a:off x="13602876" y="17780913"/>
            <a:ext cx="11225908" cy="430887"/>
          </a:xfrm>
          <a:prstGeom prst="rect">
            <a:avLst/>
          </a:prstGeom>
          <a:noFill/>
        </p:spPr>
        <p:txBody>
          <a:bodyPr wrap="square" rtlCol="0">
            <a:spAutoFit/>
          </a:bodyPr>
          <a:lstStyle/>
          <a:p>
            <a:r>
              <a:rPr lang="en-US" sz="2200" dirty="0"/>
              <a:t>Figure 2: Percent who think the government is spending too much on the environment over time</a:t>
            </a:r>
          </a:p>
        </p:txBody>
      </p:sp>
      <p:sp>
        <p:nvSpPr>
          <p:cNvPr id="32" name="TextBox 31">
            <a:extLst>
              <a:ext uri="{FF2B5EF4-FFF2-40B4-BE49-F238E27FC236}">
                <a16:creationId xmlns:a16="http://schemas.microsoft.com/office/drawing/2014/main" xmlns="" id="{95E546C5-81A9-A543-B064-C2B17AF478E0}"/>
              </a:ext>
            </a:extLst>
          </p:cNvPr>
          <p:cNvSpPr txBox="1"/>
          <p:nvPr/>
        </p:nvSpPr>
        <p:spPr>
          <a:xfrm>
            <a:off x="13218527" y="24460200"/>
            <a:ext cx="12016810" cy="430887"/>
          </a:xfrm>
          <a:prstGeom prst="rect">
            <a:avLst/>
          </a:prstGeom>
          <a:noFill/>
        </p:spPr>
        <p:txBody>
          <a:bodyPr wrap="square" rtlCol="0">
            <a:spAutoFit/>
          </a:bodyPr>
          <a:lstStyle/>
          <a:p>
            <a:r>
              <a:rPr lang="en-US" sz="2200" dirty="0"/>
              <a:t>Figure 3: Percent who think the government is spending the right amount on the environment over time</a:t>
            </a:r>
          </a:p>
        </p:txBody>
      </p:sp>
      <p:sp>
        <p:nvSpPr>
          <p:cNvPr id="34" name="TextBox 33">
            <a:extLst>
              <a:ext uri="{FF2B5EF4-FFF2-40B4-BE49-F238E27FC236}">
                <a16:creationId xmlns:a16="http://schemas.microsoft.com/office/drawing/2014/main" xmlns="" id="{1971372D-1E4C-1742-AF17-499640ABB948}"/>
              </a:ext>
            </a:extLst>
          </p:cNvPr>
          <p:cNvSpPr txBox="1"/>
          <p:nvPr/>
        </p:nvSpPr>
        <p:spPr>
          <a:xfrm>
            <a:off x="13782137" y="31192113"/>
            <a:ext cx="11046647" cy="430887"/>
          </a:xfrm>
          <a:prstGeom prst="rect">
            <a:avLst/>
          </a:prstGeom>
          <a:noFill/>
        </p:spPr>
        <p:txBody>
          <a:bodyPr wrap="square" rtlCol="0">
            <a:spAutoFit/>
          </a:bodyPr>
          <a:lstStyle/>
          <a:p>
            <a:r>
              <a:rPr lang="en-US" sz="2200" dirty="0"/>
              <a:t>Figure 4: Percent who think the government is spending too little on the environment over time</a:t>
            </a:r>
          </a:p>
        </p:txBody>
      </p:sp>
      <p:sp>
        <p:nvSpPr>
          <p:cNvPr id="35" name="TextBox 34">
            <a:extLst>
              <a:ext uri="{FF2B5EF4-FFF2-40B4-BE49-F238E27FC236}">
                <a16:creationId xmlns:a16="http://schemas.microsoft.com/office/drawing/2014/main" xmlns="" id="{2E65ECA0-2045-4B4F-A88B-A81A5BF2DD00}"/>
              </a:ext>
            </a:extLst>
          </p:cNvPr>
          <p:cNvSpPr txBox="1"/>
          <p:nvPr/>
        </p:nvSpPr>
        <p:spPr>
          <a:xfrm>
            <a:off x="32239424" y="15621000"/>
            <a:ext cx="5587122" cy="338554"/>
          </a:xfrm>
          <a:prstGeom prst="rect">
            <a:avLst/>
          </a:prstGeom>
          <a:noFill/>
        </p:spPr>
        <p:txBody>
          <a:bodyPr wrap="square" rtlCol="0">
            <a:spAutoFit/>
          </a:bodyPr>
          <a:lstStyle/>
          <a:p>
            <a:r>
              <a:rPr lang="en-US" sz="1600" dirty="0"/>
              <a:t>Figure 5: Percent who responded that they didn’t know over time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16244</TotalTime>
  <Words>1222</Words>
  <Application>Microsoft Macintosh PowerPoint</Application>
  <PresentationFormat>Custom</PresentationFormat>
  <Paragraphs>47</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ＭＳ 明朝</vt:lpstr>
      <vt:lpstr>Times New Roman</vt:lpstr>
      <vt:lpstr>Arial</vt:lpstr>
      <vt:lpstr>Office Theme</vt:lpstr>
      <vt:lpstr>PowerPoint Presentation</vt:lpstr>
    </vt:vector>
  </TitlesOfParts>
  <Company>Kenyon College</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Windows User</dc:creator>
  <cp:lastModifiedBy>Microsoft Office User</cp:lastModifiedBy>
  <cp:revision>406</cp:revision>
  <cp:lastPrinted>2018-12-18T21:47:02Z</cp:lastPrinted>
  <dcterms:created xsi:type="dcterms:W3CDTF">2013-10-09T13:59:08Z</dcterms:created>
  <dcterms:modified xsi:type="dcterms:W3CDTF">2018-12-23T18:26:45Z</dcterms:modified>
</cp:coreProperties>
</file>

<file path=docProps/thumbnail.jpeg>
</file>